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7" r:id="rId3"/>
    <p:sldId id="269" r:id="rId4"/>
    <p:sldId id="257" r:id="rId5"/>
    <p:sldId id="258" r:id="rId6"/>
    <p:sldId id="261" r:id="rId7"/>
    <p:sldId id="262" r:id="rId8"/>
    <p:sldId id="263" r:id="rId9"/>
    <p:sldId id="264" r:id="rId10"/>
    <p:sldId id="266" r:id="rId11"/>
    <p:sldId id="259" r:id="rId12"/>
    <p:sldId id="260" r:id="rId13"/>
    <p:sldId id="265" r:id="rId14"/>
    <p:sldId id="270" r:id="rId15"/>
    <p:sldId id="271" r:id="rId16"/>
    <p:sldId id="273" r:id="rId17"/>
    <p:sldId id="272" r:id="rId18"/>
    <p:sldId id="274" r:id="rId19"/>
    <p:sldId id="275" r:id="rId20"/>
    <p:sldId id="286" r:id="rId21"/>
    <p:sldId id="276" r:id="rId22"/>
    <p:sldId id="287" r:id="rId23"/>
    <p:sldId id="288" r:id="rId24"/>
    <p:sldId id="280" r:id="rId25"/>
    <p:sldId id="281" r:id="rId26"/>
    <p:sldId id="278" r:id="rId27"/>
    <p:sldId id="279" r:id="rId28"/>
    <p:sldId id="277" r:id="rId29"/>
    <p:sldId id="282" r:id="rId30"/>
    <p:sldId id="283" r:id="rId31"/>
    <p:sldId id="284" r:id="rId32"/>
    <p:sldId id="28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35" autoAdjust="0"/>
    <p:restoredTop sz="73988" autoAdjust="0"/>
  </p:normalViewPr>
  <p:slideViewPr>
    <p:cSldViewPr>
      <p:cViewPr>
        <p:scale>
          <a:sx n="91" d="100"/>
          <a:sy n="91" d="100"/>
        </p:scale>
        <p:origin x="-2214" y="-72"/>
      </p:cViewPr>
      <p:guideLst>
        <p:guide orient="horz" pos="2160"/>
        <p:guide pos="2880"/>
      </p:guideLst>
    </p:cSldViewPr>
  </p:slideViewPr>
  <p:outlineViewPr>
    <p:cViewPr>
      <p:scale>
        <a:sx n="33" d="100"/>
        <a:sy n="33" d="100"/>
      </p:scale>
      <p:origin x="0" y="-9336"/>
    </p:cViewPr>
  </p:outlin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D45E3-461B-AA41-950A-9E795EFBCE23}" type="datetimeFigureOut">
              <a:rPr lang="en-US" smtClean="0"/>
              <a:t>6/20/2018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B43B6-C291-D44D-988E-1C13426A8EBD}" type="slidenum">
              <a:rPr lang="en-US" smtClean="0"/>
              <a:t>‹#›</a:t>
            </a:fld>
            <a:endParaRPr lang="en-US"/>
          </a:p>
        </p:txBody>
      </p:sp>
    </p:spTree>
    <p:extLst>
      <p:ext uri="{BB962C8B-B14F-4D97-AF65-F5344CB8AC3E}">
        <p14:creationId xmlns:p14="http://schemas.microsoft.com/office/powerpoint/2010/main" val="291352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1</a:t>
            </a:fld>
            <a:endParaRPr lang="en-US"/>
          </a:p>
        </p:txBody>
      </p:sp>
    </p:spTree>
    <p:extLst>
      <p:ext uri="{BB962C8B-B14F-4D97-AF65-F5344CB8AC3E}">
        <p14:creationId xmlns:p14="http://schemas.microsoft.com/office/powerpoint/2010/main" val="3544066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Reinforcement of Slide 6. This is to emphasise that plastic packaging is beneficial provided it is disposed of and processed responsibly.</a:t>
            </a:r>
          </a:p>
          <a:p>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10</a:t>
            </a:fld>
            <a:endParaRPr lang="en-US"/>
          </a:p>
        </p:txBody>
      </p:sp>
    </p:spTree>
    <p:extLst>
      <p:ext uri="{BB962C8B-B14F-4D97-AF65-F5344CB8AC3E}">
        <p14:creationId xmlns:p14="http://schemas.microsoft.com/office/powerpoint/2010/main" val="2719078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Six Rs are an important checklist. They are used by designers to reduce the environmental impact of products. They can also be used to evaluate the environmental impact of other products.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Consumers may also use the Six Rs to reduce their negative impact on the environment.</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11</a:t>
            </a:fld>
            <a:endParaRPr lang="en-US"/>
          </a:p>
        </p:txBody>
      </p:sp>
    </p:spTree>
    <p:extLst>
      <p:ext uri="{BB962C8B-B14F-4D97-AF65-F5344CB8AC3E}">
        <p14:creationId xmlns:p14="http://schemas.microsoft.com/office/powerpoint/2010/main" val="246825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Six Rs are an important checklist. They are used by designers to reduce the environmental impact of products. They can also be used to evaluate the environmental impact of other products.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Consumers may also use the Six Rs to reduce their negative impact on the environment.</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12</a:t>
            </a:fld>
            <a:endParaRPr lang="en-US"/>
          </a:p>
        </p:txBody>
      </p:sp>
    </p:spTree>
    <p:extLst>
      <p:ext uri="{BB962C8B-B14F-4D97-AF65-F5344CB8AC3E}">
        <p14:creationId xmlns:p14="http://schemas.microsoft.com/office/powerpoint/2010/main" val="3602024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give a simple example of how to reduce plastic waste as a consumer.</a:t>
            </a:r>
          </a:p>
          <a:p>
            <a:r>
              <a:rPr lang="en-GB" sz="1200" kern="1200" dirty="0">
                <a:solidFill>
                  <a:schemeClr val="tx1"/>
                </a:solidFill>
                <a:effectLst/>
                <a:latin typeface="+mn-lt"/>
                <a:ea typeface="+mn-ea"/>
                <a:cs typeface="+mn-cs"/>
              </a:rPr>
              <a:t>Some companies are doing their bit to reduce waste. Starbucks now offer a 25 pence discount on coffee if presented with a reusable cup.</a:t>
            </a:r>
          </a:p>
          <a:p>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13</a:t>
            </a:fld>
            <a:endParaRPr lang="en-US"/>
          </a:p>
        </p:txBody>
      </p:sp>
    </p:spTree>
    <p:extLst>
      <p:ext uri="{BB962C8B-B14F-4D97-AF65-F5344CB8AC3E}">
        <p14:creationId xmlns:p14="http://schemas.microsoft.com/office/powerpoint/2010/main" val="657613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22</a:t>
            </a:fld>
            <a:endParaRPr lang="en-US"/>
          </a:p>
        </p:txBody>
      </p:sp>
    </p:spTree>
    <p:extLst>
      <p:ext uri="{BB962C8B-B14F-4D97-AF65-F5344CB8AC3E}">
        <p14:creationId xmlns:p14="http://schemas.microsoft.com/office/powerpoint/2010/main" val="287362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Children should be familiar with packaging.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Ensure they know about different types of packaging and what ‘landfill’ means</a:t>
            </a:r>
          </a:p>
          <a:p>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2</a:t>
            </a:fld>
            <a:endParaRPr lang="en-US"/>
          </a:p>
        </p:txBody>
      </p:sp>
    </p:spTree>
    <p:extLst>
      <p:ext uri="{BB962C8B-B14F-4D97-AF65-F5344CB8AC3E}">
        <p14:creationId xmlns:p14="http://schemas.microsoft.com/office/powerpoint/2010/main" val="2018321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3</a:t>
            </a:fld>
            <a:endParaRPr lang="en-US"/>
          </a:p>
        </p:txBody>
      </p:sp>
    </p:spTree>
    <p:extLst>
      <p:ext uri="{BB962C8B-B14F-4D97-AF65-F5344CB8AC3E}">
        <p14:creationId xmlns:p14="http://schemas.microsoft.com/office/powerpoint/2010/main" val="75863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Plastic waste does not decay quickly. Therefore, plastic waste that ends up in the oceans is likely to remain there for decades.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many examples of where animals have become entangled in plastic waste such as plastic bags, bottle and discarded nylon fishing nets.</a:t>
            </a:r>
          </a:p>
          <a:p>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4</a:t>
            </a:fld>
            <a:endParaRPr lang="en-US"/>
          </a:p>
        </p:txBody>
      </p:sp>
    </p:spTree>
    <p:extLst>
      <p:ext uri="{BB962C8B-B14F-4D97-AF65-F5344CB8AC3E}">
        <p14:creationId xmlns:p14="http://schemas.microsoft.com/office/powerpoint/2010/main" val="341083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UK, we now recycle a lot of our waste plastic. However, plastic in the form of polythene and clingfilm ends up in landfill.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households do not recycle waste and waste from litter bins in public places is rarely sorted for recycling.</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5</a:t>
            </a:fld>
            <a:endParaRPr lang="en-US"/>
          </a:p>
        </p:txBody>
      </p:sp>
    </p:spTree>
    <p:extLst>
      <p:ext uri="{BB962C8B-B14F-4D97-AF65-F5344CB8AC3E}">
        <p14:creationId xmlns:p14="http://schemas.microsoft.com/office/powerpoint/2010/main" val="230890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All these reasons are important.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Food is kept fresh because packaging may keep the food dry, keep microbes out or may enclose a protective atmosphere such as nitrogen gas (to stop food oxidising and to stop some microbes from multiplying).</a:t>
            </a:r>
          </a:p>
          <a:p>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6</a:t>
            </a:fld>
            <a:endParaRPr lang="en-US"/>
          </a:p>
        </p:txBody>
      </p:sp>
    </p:spTree>
    <p:extLst>
      <p:ext uri="{BB962C8B-B14F-4D97-AF65-F5344CB8AC3E}">
        <p14:creationId xmlns:p14="http://schemas.microsoft.com/office/powerpoint/2010/main" val="4012808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Plastic packaging is a relatively recent:</a:t>
            </a:r>
          </a:p>
          <a:p>
            <a:r>
              <a:rPr lang="en-GB" sz="1200" kern="1200" dirty="0">
                <a:solidFill>
                  <a:schemeClr val="tx1"/>
                </a:solidFill>
                <a:effectLst/>
                <a:latin typeface="+mn-lt"/>
                <a:ea typeface="+mn-ea"/>
                <a:cs typeface="+mn-cs"/>
              </a:rPr>
              <a:t>1946: The first plastic spray bottle was invented.</a:t>
            </a:r>
          </a:p>
          <a:p>
            <a:r>
              <a:rPr lang="en-GB" sz="1200" kern="1200" dirty="0">
                <a:solidFill>
                  <a:schemeClr val="tx1"/>
                </a:solidFill>
                <a:effectLst/>
                <a:latin typeface="+mn-lt"/>
                <a:ea typeface="+mn-ea"/>
                <a:cs typeface="+mn-cs"/>
              </a:rPr>
              <a:t>1954: Polystyrene foam was invented</a:t>
            </a:r>
          </a:p>
          <a:p>
            <a:r>
              <a:rPr lang="en-GB" sz="1200" kern="1200" dirty="0">
                <a:solidFill>
                  <a:schemeClr val="tx1"/>
                </a:solidFill>
                <a:effectLst/>
                <a:latin typeface="+mn-lt"/>
                <a:ea typeface="+mn-ea"/>
                <a:cs typeface="+mn-cs"/>
              </a:rPr>
              <a:t>1950: Polythene bin bags were invented.</a:t>
            </a:r>
          </a:p>
          <a:p>
            <a:r>
              <a:rPr lang="en-GB" sz="1200" kern="1200" dirty="0">
                <a:solidFill>
                  <a:schemeClr val="tx1"/>
                </a:solidFill>
                <a:effectLst/>
                <a:latin typeface="+mn-lt"/>
                <a:ea typeface="+mn-ea"/>
                <a:cs typeface="+mn-cs"/>
              </a:rPr>
              <a:t>1960: Bubble wrap invented.</a:t>
            </a:r>
          </a:p>
          <a:p>
            <a:r>
              <a:rPr lang="en-GB" sz="1200" kern="1200" dirty="0">
                <a:solidFill>
                  <a:schemeClr val="tx1"/>
                </a:solidFill>
                <a:effectLst/>
                <a:latin typeface="+mn-lt"/>
                <a:ea typeface="+mn-ea"/>
                <a:cs typeface="+mn-cs"/>
              </a:rPr>
              <a:t>1970s: Many drinks such as milk, lemonade and cola in plastic bottles become widespread. </a:t>
            </a:r>
            <a:r>
              <a:rPr lang="en-GB" sz="1200" kern="1200">
                <a:solidFill>
                  <a:schemeClr val="tx1"/>
                </a:solidFill>
                <a:effectLst/>
                <a:latin typeface="+mn-lt"/>
                <a:ea typeface="+mn-ea"/>
                <a:cs typeface="+mn-cs"/>
              </a:rPr>
              <a:t>Plastic containers </a:t>
            </a:r>
            <a:r>
              <a:rPr lang="en-GB" sz="1200" kern="1200" dirty="0">
                <a:solidFill>
                  <a:schemeClr val="tx1"/>
                </a:solidFill>
                <a:effectLst/>
                <a:latin typeface="+mn-lt"/>
                <a:ea typeface="+mn-ea"/>
                <a:cs typeface="+mn-cs"/>
              </a:rPr>
              <a:t>are used for foods like yoghurt.</a:t>
            </a:r>
          </a:p>
          <a:p>
            <a:r>
              <a:rPr lang="en-GB" sz="1200" kern="1200" dirty="0">
                <a:solidFill>
                  <a:schemeClr val="tx1"/>
                </a:solidFill>
                <a:effectLst/>
                <a:latin typeface="+mn-lt"/>
                <a:ea typeface="+mn-ea"/>
                <a:cs typeface="+mn-cs"/>
              </a:rPr>
              <a:t>1986: Microwavable plastic trays invented.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Before plastic, food was packaged in cellophane (made from wood, cotton or hemp), paper (including waxed and greaseproof paper) glass bottles and tins.</a:t>
            </a:r>
          </a:p>
          <a:p>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7</a:t>
            </a:fld>
            <a:endParaRPr lang="en-US"/>
          </a:p>
        </p:txBody>
      </p:sp>
    </p:spTree>
    <p:extLst>
      <p:ext uri="{BB962C8B-B14F-4D97-AF65-F5344CB8AC3E}">
        <p14:creationId xmlns:p14="http://schemas.microsoft.com/office/powerpoint/2010/main" val="2589475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will be very familiar with modern packaging materials. They may be less familiar with paper, glass and tin packaging.</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8</a:t>
            </a:fld>
            <a:endParaRPr lang="en-US"/>
          </a:p>
        </p:txBody>
      </p:sp>
    </p:spTree>
    <p:extLst>
      <p:ext uri="{BB962C8B-B14F-4D97-AF65-F5344CB8AC3E}">
        <p14:creationId xmlns:p14="http://schemas.microsoft.com/office/powerpoint/2010/main" val="440929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will be very familiar with modern packaging materials. They may be less familiar with paper, glass and tin packaging.</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9</a:t>
            </a:fld>
            <a:endParaRPr lang="en-US"/>
          </a:p>
        </p:txBody>
      </p:sp>
    </p:spTree>
    <p:extLst>
      <p:ext uri="{BB962C8B-B14F-4D97-AF65-F5344CB8AC3E}">
        <p14:creationId xmlns:p14="http://schemas.microsoft.com/office/powerpoint/2010/main" val="17255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514356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20/06/2018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1443836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20/06/2018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302765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0356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20/06/2018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1865306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3049942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20/06/2018</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165708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20/06/2018</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101132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20/06/2018</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90383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20/06/2018</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3743353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20/06/2018</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2294891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1"/>
            <a:ext cx="8229600" cy="434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xmlns="" id="{F25DDD6A-CC88-44E4-9C47-BF9BCC0C9B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7200" y="6131844"/>
            <a:ext cx="3810532" cy="571580"/>
          </a:xfrm>
          <a:prstGeom prst="rect">
            <a:avLst/>
          </a:prstGeom>
        </p:spPr>
      </p:pic>
      <p:pic>
        <p:nvPicPr>
          <p:cNvPr id="10" name="Picture 9">
            <a:extLst>
              <a:ext uri="{FF2B5EF4-FFF2-40B4-BE49-F238E27FC236}">
                <a16:creationId xmlns:a16="http://schemas.microsoft.com/office/drawing/2014/main" xmlns="" id="{C2EAECB9-3F02-480C-850C-F097348223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598568" y="6166620"/>
            <a:ext cx="2088232" cy="572409"/>
          </a:xfrm>
          <a:prstGeom prst="rect">
            <a:avLst/>
          </a:prstGeom>
        </p:spPr>
      </p:pic>
    </p:spTree>
    <p:extLst>
      <p:ext uri="{BB962C8B-B14F-4D97-AF65-F5344CB8AC3E}">
        <p14:creationId xmlns:p14="http://schemas.microsoft.com/office/powerpoint/2010/main" val="3703289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591804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od and packaging slide show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25795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492341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2506198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222817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98644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4051400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798656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od and packaging slide show1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481701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od and packaging slide show1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824092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od and packaging slide show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554946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od and packaging slide show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846653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od and packaging slide show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2347079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2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2896884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2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2433114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2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960736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2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649464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od and packaging slide show2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325191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2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743489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2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88502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2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196452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od and packaging slide show2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2971941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50457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od and packaging slide show3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188065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3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941383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3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613253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od and packaging slide show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688201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od and packaging slide show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070236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od and packaging slide show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4294720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od and packaging slide show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858689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od and packaging slide show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2917139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and packaging slide show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619368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3203</TotalTime>
  <Words>428</Words>
  <Application>Microsoft Office PowerPoint</Application>
  <PresentationFormat>On-screen Show (4:3)</PresentationFormat>
  <Paragraphs>50</Paragraphs>
  <Slides>32</Slides>
  <Notes>14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in the Classroom</dc:title>
  <dc:creator>Pete Robinson</dc:creator>
  <cp:lastModifiedBy>Rebecca Dixon-Watmough</cp:lastModifiedBy>
  <cp:revision>92</cp:revision>
  <dcterms:created xsi:type="dcterms:W3CDTF">2017-01-21T13:48:19Z</dcterms:created>
  <dcterms:modified xsi:type="dcterms:W3CDTF">2018-06-20T22:51:19Z</dcterms:modified>
</cp:coreProperties>
</file>